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23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60a:</a:t>
            </a:r>
            <a:r>
              <a:rPr lang="en-US" sz="2800" dirty="0" smtClean="0"/>
              <a:t> Complete p.1 ( </a:t>
            </a:r>
            <a:r>
              <a:rPr lang="en-US" sz="2800" dirty="0" smtClean="0"/>
              <a:t># 3, 5-8, 10), </a:t>
            </a:r>
            <a:r>
              <a:rPr lang="en-US" sz="2800" dirty="0" smtClean="0"/>
              <a:t>p2 </a:t>
            </a:r>
            <a:r>
              <a:rPr lang="en-US" sz="2800" dirty="0" smtClean="0"/>
              <a:t>(#</a:t>
            </a:r>
            <a:r>
              <a:rPr lang="en-US" sz="2800" dirty="0" smtClean="0"/>
              <a:t>1-2</a:t>
            </a:r>
            <a:r>
              <a:rPr lang="en-US" sz="2800" dirty="0" smtClean="0"/>
              <a:t>), </a:t>
            </a:r>
            <a:r>
              <a:rPr lang="en-US" sz="2800" dirty="0" smtClean="0"/>
              <a:t>p.3 </a:t>
            </a:r>
            <a:r>
              <a:rPr lang="en-US" sz="2800" dirty="0" smtClean="0"/>
              <a:t>(</a:t>
            </a:r>
            <a:r>
              <a:rPr lang="en-US" sz="2800" dirty="0" smtClean="0"/>
              <a:t>#1-4, 6</a:t>
            </a:r>
            <a:r>
              <a:rPr lang="en-US" sz="2800" dirty="0" smtClean="0"/>
              <a:t>), </a:t>
            </a:r>
            <a:r>
              <a:rPr lang="en-US" sz="2800" dirty="0" smtClean="0"/>
              <a:t>p.4 </a:t>
            </a:r>
            <a:r>
              <a:rPr lang="en-US" sz="2800" dirty="0" smtClean="0"/>
              <a:t>(1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paragraph up to the word </a:t>
            </a:r>
            <a:r>
              <a:rPr lang="en-US" sz="2800" u="sng" dirty="0" smtClean="0"/>
              <a:t>before</a:t>
            </a:r>
            <a:r>
              <a:rPr lang="en-US" sz="2800" i="1" dirty="0" smtClean="0"/>
              <a:t> “however”)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7968</TotalTime>
  <Words>75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23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53</cp:revision>
  <cp:lastPrinted>2015-05-20T16:26:09Z</cp:lastPrinted>
  <dcterms:created xsi:type="dcterms:W3CDTF">2014-05-12T21:03:23Z</dcterms:created>
  <dcterms:modified xsi:type="dcterms:W3CDTF">2016-03-23T16:53:04Z</dcterms:modified>
</cp:coreProperties>
</file>